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316" r:id="rId3"/>
    <p:sldId id="287" r:id="rId4"/>
    <p:sldId id="318" r:id="rId5"/>
    <p:sldId id="319" r:id="rId6"/>
    <p:sldId id="320" r:id="rId7"/>
    <p:sldId id="321" r:id="rId8"/>
    <p:sldId id="323" r:id="rId9"/>
    <p:sldId id="322" r:id="rId10"/>
    <p:sldId id="326" r:id="rId11"/>
    <p:sldId id="324" r:id="rId12"/>
    <p:sldId id="325" r:id="rId13"/>
    <p:sldId id="315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14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7" autoAdjust="0"/>
    <p:restoredTop sz="94660"/>
  </p:normalViewPr>
  <p:slideViewPr>
    <p:cSldViewPr>
      <p:cViewPr varScale="1">
        <p:scale>
          <a:sx n="64" d="100"/>
          <a:sy n="64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20/09/2019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Fonction exponentielle</a:t>
            </a:r>
            <a:br>
              <a:rPr lang="fr-FR" sz="8900" dirty="0"/>
            </a:br>
            <a:r>
              <a:rPr lang="fr-FR"/>
              <a:t>Série 2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sz="48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</m:e>
                      </m:d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²</m:t>
                      </m:r>
                      <m:r>
                        <a:rPr lang="fr-FR" sz="4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6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15271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152714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7433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14670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146706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9163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4005064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fr-FR" sz="4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fr-FR" sz="48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fr-FR" sz="4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fr-FR" sz="4800" b="0" i="0" dirty="0">
                    <a:solidFill>
                      <a:srgbClr val="00B050"/>
                    </a:solidFill>
                    <a:latin typeface="+mj-lt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</m:t>
                        </m:r>
                      </m:sup>
                    </m:sSup>
                  </m:oMath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005064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F409265D-20A9-460E-B31C-8D626F44691E}"/>
                  </a:ext>
                </a:extLst>
              </p:cNvPr>
              <p:cNvSpPr txBox="1"/>
              <p:nvPr/>
            </p:nvSpPr>
            <p:spPr>
              <a:xfrm>
                <a:off x="827584" y="1894397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F409265D-20A9-460E-B31C-8D626F446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894397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979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611560" y="3755350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755350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07CEFF2-24D5-4976-9260-9287323E64A4}"/>
                  </a:ext>
                </a:extLst>
              </p:cNvPr>
              <p:cNvSpPr txBox="1"/>
              <p:nvPr/>
            </p:nvSpPr>
            <p:spPr>
              <a:xfrm>
                <a:off x="827584" y="1924764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E07CEFF2-24D5-4976-9260-9287323E64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924764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251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3760708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48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480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48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fr-FR" sz="4800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</m:t>
                          </m:r>
                        </m:sup>
                      </m:sSup>
                      <m:r>
                        <a:rPr lang="fr-FR" sz="480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16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760708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36F6870-B16D-4D64-974F-7A1A943CDDFE}"/>
                  </a:ext>
                </a:extLst>
              </p:cNvPr>
              <p:cNvSpPr txBox="1"/>
              <p:nvPr/>
            </p:nvSpPr>
            <p:spPr>
              <a:xfrm>
                <a:off x="827584" y="1876454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480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4800" i="1" smtClean="0">
                                      <a:solidFill>
                                        <a:schemeClr val="tx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4800" b="0" i="1" smtClean="0">
                                      <a:solidFill>
                                        <a:schemeClr val="tx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fr-FR" sz="4800" b="0" i="1" smtClean="0">
                                      <a:solidFill>
                                        <a:schemeClr val="tx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36F6870-B16D-4D64-974F-7A1A943CDD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876454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767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4077072"/>
                <a:ext cx="7488832" cy="15377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−3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077072"/>
                <a:ext cx="7488832" cy="15377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447C1583-4AB6-4C39-8690-1AC18A0EE463}"/>
                  </a:ext>
                </a:extLst>
              </p:cNvPr>
              <p:cNvSpPr txBox="1"/>
              <p:nvPr/>
            </p:nvSpPr>
            <p:spPr>
              <a:xfrm>
                <a:off x="827584" y="1891271"/>
                <a:ext cx="7488832" cy="15377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447C1583-4AB6-4C39-8690-1AC18A0EE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891271"/>
                <a:ext cx="7488832" cy="15377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65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4221088"/>
                <a:ext cx="7488832" cy="1358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4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44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−1)</m:t>
                          </m:r>
                        </m:num>
                        <m:den>
                          <m:sSup>
                            <m:sSupPr>
                              <m:ctrlP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400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𝑒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fr-FR" sz="44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221088"/>
                <a:ext cx="7488832" cy="13587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4D3270BF-8F0D-446B-B333-BFF26E256223}"/>
                  </a:ext>
                </a:extLst>
              </p:cNvPr>
              <p:cNvSpPr txBox="1"/>
              <p:nvPr/>
            </p:nvSpPr>
            <p:spPr>
              <a:xfrm>
                <a:off x="827584" y="1879728"/>
                <a:ext cx="7488832" cy="15271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4800" i="1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4D3270BF-8F0D-446B-B333-BFF26E2562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879728"/>
                <a:ext cx="7488832" cy="152714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761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457200" y="4005064"/>
                <a:ext cx="8363272" cy="1231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fr-FR" sz="40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(2+</m:t>
                        </m:r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0,3</m:t>
                        </m:r>
                      </m:sup>
                    </m:sSup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fr-FR" sz="40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2−</m:t>
                        </m:r>
                        <m:sSup>
                          <m:sSupPr>
                            <m:ctrlPr>
                              <a:rPr lang="fr-FR" sz="400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0,3</m:t>
                            </m:r>
                          </m:sup>
                        </m:sSup>
                      </m:e>
                    </m:d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fr-FR" sz="40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fr-FR" sz="40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r>
                                  <a:rPr lang="fr-FR" sz="4000" b="0" i="1" smtClean="0">
                                    <a:solidFill>
                                      <a:srgbClr val="00B05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0,3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fr-FR" sz="4000" b="0" i="1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>
                  <a:tabLst>
                    <a:tab pos="4926013" algn="l"/>
                  </a:tabLst>
                </a:pPr>
                <a:r>
                  <a:rPr lang="fr-FR" sz="4000" b="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=</a:t>
                </a:r>
                <a:r>
                  <a:rPr lang="fr-FR" sz="4000" b="0" i="1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4−</m:t>
                    </m:r>
                    <m:sSup>
                      <m:sSup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0,6</m:t>
                        </m:r>
                      </m:sup>
                    </m:sSup>
                  </m:oMath>
                </a14:m>
                <a:endParaRPr lang="fr-FR" sz="4000" b="0" i="1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005064"/>
                <a:ext cx="8363272" cy="1231106"/>
              </a:xfrm>
              <a:prstGeom prst="rect">
                <a:avLst/>
              </a:prstGeom>
              <a:blipFill>
                <a:blip r:embed="rId2"/>
                <a:stretch>
                  <a:fillRect b="-2376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FB1B630-4719-43FB-AC77-99C6CDD65C84}"/>
                  </a:ext>
                </a:extLst>
              </p:cNvPr>
              <p:cNvSpPr txBox="1"/>
              <p:nvPr/>
            </p:nvSpPr>
            <p:spPr>
              <a:xfrm>
                <a:off x="894420" y="2187412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(2+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0,3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(2−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0,3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FB1B630-4719-43FB-AC77-99C6CDD65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420" y="2187412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805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Propriétés algébriques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4800" dirty="0"/>
              <a:t>Simplifier chaque expression en utilisant les propriétés algébriques de l’exponentielle.</a:t>
            </a:r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3717032"/>
                <a:ext cx="7488832" cy="14806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d>
                            <m:dPr>
                              <m:ctrlP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−(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+1)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i="1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717032"/>
                <a:ext cx="7488832" cy="14806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8FB94866-D265-46B0-A06F-B256451DB748}"/>
                  </a:ext>
                </a:extLst>
              </p:cNvPr>
              <p:cNvSpPr txBox="1"/>
              <p:nvPr/>
            </p:nvSpPr>
            <p:spPr>
              <a:xfrm>
                <a:off x="827584" y="1931437"/>
                <a:ext cx="7488832" cy="14806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8FB94866-D265-46B0-A06F-B256451DB7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931437"/>
                <a:ext cx="7488832" cy="14806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8462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683568" y="3645024"/>
                <a:ext cx="7776864" cy="15273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tabLst>
                    <a:tab pos="4129088" algn="l"/>
                  </a:tabLst>
                </a:pPr>
                <a14:m>
                  <m:oMath xmlns:m="http://schemas.openxmlformats.org/officeDocument/2006/math">
                    <m:d>
                      <m:dPr>
                        <m:ctrlPr>
                          <a:rPr lang="fr-FR" sz="4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fr-FR" sz="480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sz="4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</m:e>
                    </m:d>
                    <m:r>
                      <a:rPr lang="fr-FR" sz="4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²</m:t>
                    </m:r>
                    <m:r>
                      <a:rPr lang="fr-FR" sz="48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fr-FR" sz="48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fr-FR" sz="4800" b="0" i="0" dirty="0">
                    <a:solidFill>
                      <a:srgbClr val="00B050"/>
                    </a:solidFill>
                    <a:latin typeface="+mj-lt"/>
                    <a:ea typeface="Cambria Math" panose="02040503050406030204" pitchFamily="18" charset="0"/>
                  </a:rPr>
                  <a:t>	</a:t>
                </a:r>
                <a:r>
                  <a:rPr lang="fr-FR" sz="4800" b="0" i="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fr-FR" sz="4800" b="0" i="0" dirty="0">
                    <a:solidFill>
                      <a:srgbClr val="00B050"/>
                    </a:solidFill>
                    <a:latin typeface="+mj-lt"/>
                    <a:ea typeface="Cambria Math" panose="02040503050406030204" pitchFamily="18" charset="0"/>
                  </a:rPr>
                  <a:t> </a:t>
                </a:r>
                <a:r>
                  <a:rPr lang="fr-FR" sz="4800" dirty="0">
                    <a:solidFill>
                      <a:srgbClr val="00B05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fr-FR" sz="4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sz="48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fr-FR" sz="4800" dirty="0">
                  <a:solidFill>
                    <a:srgbClr val="00B050"/>
                  </a:solidFill>
                  <a:ea typeface="Cambria Math" panose="02040503050406030204" pitchFamily="18" charset="0"/>
                </a:endParaRPr>
              </a:p>
              <a:p>
                <a:pPr>
                  <a:tabLst>
                    <a:tab pos="4129088" algn="l"/>
                  </a:tabLst>
                </a:pPr>
                <a:r>
                  <a:rPr lang="fr-FR" sz="48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8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8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fr-FR" sz="48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645024"/>
                <a:ext cx="7776864" cy="1527341"/>
              </a:xfrm>
              <a:prstGeom prst="rect">
                <a:avLst/>
              </a:prstGeom>
              <a:blipFill>
                <a:blip r:embed="rId2"/>
                <a:stretch>
                  <a:fillRect t="-10000" b="-232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09233B7-EE3B-4AD8-A87F-E02FA675D21A}"/>
                  </a:ext>
                </a:extLst>
              </p:cNvPr>
              <p:cNvSpPr txBox="1"/>
              <p:nvPr/>
            </p:nvSpPr>
            <p:spPr>
              <a:xfrm>
                <a:off x="827584" y="2007392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fr-FR" sz="480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</m:e>
                      </m:d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²</m:t>
                      </m:r>
                      <m:r>
                        <a:rPr lang="fr-FR" sz="480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−2</m:t>
                          </m:r>
                          <m:r>
                            <a:rPr lang="fr-FR" sz="4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709233B7-EE3B-4AD8-A87F-E02FA675D2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007392"/>
                <a:ext cx="7488832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59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457200" y="3140968"/>
                <a:ext cx="8229600" cy="27892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sSup>
                          <m:sSup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+mj-lt"/>
                    <a:ea typeface="Cambria Math" panose="02040503050406030204" pitchFamily="18" charset="0"/>
                  </a:rPr>
                  <a:t> </a:t>
                </a:r>
                <a:r>
                  <a:rPr lang="fr-FR" sz="4400" b="0" i="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44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400" b="0" i="1" smtClean="0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ou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sSup>
                          <m:sSupPr>
                            <m:ctrlPr>
                              <a:rPr lang="fr-FR" sz="44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fr-FR" sz="4400" b="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fr-FR" sz="4400" b="0" i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400" b="0" i="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fr-FR" sz="4400" b="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1)×</m:t>
                    </m:r>
                    <m:sSup>
                      <m:sSup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44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r-FR" sz="44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400" b="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fr-FR" sz="4400" b="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140968"/>
                <a:ext cx="8229600" cy="2789225"/>
              </a:xfrm>
              <a:prstGeom prst="rect">
                <a:avLst/>
              </a:prstGeom>
              <a:blipFill>
                <a:blip r:embed="rId2"/>
                <a:stretch>
                  <a:fillRect b="-545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F8357F4-3CE3-436F-AF35-1C6C883694C3}"/>
                  </a:ext>
                </a:extLst>
              </p:cNvPr>
              <p:cNvSpPr txBox="1"/>
              <p:nvPr/>
            </p:nvSpPr>
            <p:spPr>
              <a:xfrm>
                <a:off x="827584" y="1628800"/>
                <a:ext cx="7488832" cy="12352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0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0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40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fr-FR" sz="40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sSup>
                            <m:sSupPr>
                              <m:ctrlPr>
                                <a:rPr lang="fr-FR" sz="400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0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0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0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0F8357F4-3CE3-436F-AF35-1C6C883694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628800"/>
                <a:ext cx="7488832" cy="12352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73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02372" y="4149080"/>
                <a:ext cx="7488832" cy="14670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48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48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372" y="4149080"/>
                <a:ext cx="7488832" cy="146706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50758CC-7ADC-4EB9-9B24-5938638034D6}"/>
                  </a:ext>
                </a:extLst>
              </p:cNvPr>
              <p:cNvSpPr txBox="1"/>
              <p:nvPr/>
            </p:nvSpPr>
            <p:spPr>
              <a:xfrm>
                <a:off x="827584" y="2093704"/>
                <a:ext cx="7488832" cy="13036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40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fr-FR" sz="4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44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sSup>
                            <m:sSupPr>
                              <m:ctrlPr>
                                <a:rPr lang="fr-FR" sz="440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4400" b="0" i="1" smtClean="0">
                                  <a:solidFill>
                                    <a:schemeClr val="tx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  <m:r>
                        <a:rPr lang="fr-FR" sz="4400" b="0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4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F50758CC-7ADC-4EB9-9B24-5938638034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093704"/>
                <a:ext cx="7488832" cy="130362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040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2776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fr-FR" sz="4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48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4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fr-FR" sz="4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fr-FR" sz="4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6828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153772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fr-FR" sz="4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fr-FR" sz="4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15377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931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15271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fr-FR" sz="4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4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152714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6073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(2+</m:t>
                          </m:r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</a:rPr>
                            <m:t>0,3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fr-FR" sz="4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(2−</m:t>
                      </m:r>
                      <m:sSup>
                        <m:sSupPr>
                          <m:ctrlPr>
                            <a:rPr lang="fr-FR" sz="4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sz="4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0,3</m:t>
                          </m:r>
                        </m:sup>
                      </m:sSup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9864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fr-FR" sz="3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/>
              <p:nvPr/>
            </p:nvSpPr>
            <p:spPr>
              <a:xfrm>
                <a:off x="827584" y="2954215"/>
                <a:ext cx="7488832" cy="14806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fr-FR" sz="4800" b="0" i="1" smtClean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</m:den>
                      </m:f>
                      <m:r>
                        <a:rPr lang="fr-FR" sz="4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…</m:t>
                      </m:r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688968F6-4CD9-4449-A137-482A967E49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2954215"/>
                <a:ext cx="7488832" cy="14806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34030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554</TotalTime>
  <Words>252</Words>
  <Application>Microsoft Office PowerPoint</Application>
  <PresentationFormat>Affichage à l'écran (4:3)</PresentationFormat>
  <Paragraphs>77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Calibri</vt:lpstr>
      <vt:lpstr>Cambria Math</vt:lpstr>
      <vt:lpstr>Constantia</vt:lpstr>
      <vt:lpstr>Wingdings 2</vt:lpstr>
      <vt:lpstr>Débit</vt:lpstr>
      <vt:lpstr>Fonction exponentielle Série 2</vt:lpstr>
      <vt:lpstr>Propriétés algébriques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Exponentielle 1ère</dc:title>
  <dc:creator>véro</dc:creator>
  <cp:lastModifiedBy>christine coitout</cp:lastModifiedBy>
  <cp:revision>118</cp:revision>
  <dcterms:created xsi:type="dcterms:W3CDTF">2017-06-06T15:31:06Z</dcterms:created>
  <dcterms:modified xsi:type="dcterms:W3CDTF">2019-09-20T06:18:19Z</dcterms:modified>
</cp:coreProperties>
</file>